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50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ARRIÉRÉ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ACTIF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DÉVELOPPEMENT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TEST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DÉPLOIEMENT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COMPLET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3480"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ACTIF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ACTIF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2225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mtClean="0"/>
              <a:t>100016</a:t>
            </a: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ÉQUIPE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MEMBRES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FL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PAPA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" sz="1200" dirty="0" smtClean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4</revision>
  <dcterms:created xsi:type="dcterms:W3CDTF">2016-08-19T21:04:03.0000000Z</dcterms:created>
  <dcterms:modified xsi:type="dcterms:W3CDTF">2016-08-19T21:14:36.0000000Z</dcterms:modified>
</coreProperties>
</file>